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5" r:id="rId6"/>
    <p:sldId id="259" r:id="rId7"/>
    <p:sldId id="303" r:id="rId8"/>
    <p:sldId id="302" r:id="rId9"/>
    <p:sldId id="288" r:id="rId10"/>
    <p:sldId id="278" r:id="rId11"/>
    <p:sldId id="294" r:id="rId12"/>
    <p:sldId id="297" r:id="rId13"/>
    <p:sldId id="298" r:id="rId14"/>
    <p:sldId id="299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02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0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3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6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egers@groenwelle.n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hyperlink" Target="http://www.wikiwijs.nl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VCdrIK6SvU" TargetMode="External"/><Relationship Id="rId4" Type="http://schemas.openxmlformats.org/officeDocument/2006/relationships/hyperlink" Target="https://www.youtube.com/watch?v=f8VQ0xCf-n8" TargetMode="External"/><Relationship Id="rId5" Type="http://schemas.openxmlformats.org/officeDocument/2006/relationships/hyperlink" Target="https://www.youtube.com/watch?v=wqDKGWeeCDQ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635"/>
            <a:ext cx="9144000" cy="3590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5492" y="3791645"/>
            <a:ext cx="353906" cy="307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115" y="3814491"/>
            <a:ext cx="4006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Plantenteelt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 err="1" smtClean="0">
                <a:latin typeface="Arial"/>
                <a:cs typeface="Arial"/>
              </a:rPr>
              <a:t>vakdag</a:t>
            </a:r>
            <a:r>
              <a:rPr lang="en-US" sz="1400" b="1" dirty="0" smtClean="0">
                <a:latin typeface="Arial"/>
                <a:cs typeface="Arial"/>
              </a:rPr>
              <a:t>, </a:t>
            </a:r>
            <a:r>
              <a:rPr lang="en-US" sz="1400" b="1" dirty="0" err="1" smtClean="0">
                <a:latin typeface="Arial"/>
                <a:cs typeface="Arial"/>
              </a:rPr>
              <a:t>glasteelt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7" name="Picture 6" descr="GroeneWelle_corporate_CMY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75" y="678550"/>
            <a:ext cx="7095613" cy="25890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74" y="4166787"/>
            <a:ext cx="1524000" cy="17240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777" y="346312"/>
            <a:ext cx="2128660" cy="1597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028" y="3768363"/>
            <a:ext cx="4334361" cy="1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Instructie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Je bekijkt eerst de filmpjes die bij de introductie genoemd zijn</a:t>
            </a:r>
          </a:p>
          <a:p>
            <a:pPr marL="285750" indent="-285750">
              <a:buFontTx/>
              <a:buChar char="-"/>
            </a:pPr>
            <a:r>
              <a:rPr lang="nl-NL" dirty="0"/>
              <a:t>Daarna ga je naar lesbrief 1. schoonmaken van de </a:t>
            </a:r>
            <a:r>
              <a:rPr lang="nl-NL" dirty="0" smtClean="0"/>
              <a:t>kas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leest de opdracht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Wanneer iets niet duidelijk is., dan vraag je de docent om uitleg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maakt de opdracht(en) die bij de taken staat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7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Aan</a:t>
            </a:r>
            <a:r>
              <a:rPr lang="en-US" sz="3600" b="1" dirty="0" smtClean="0">
                <a:solidFill>
                  <a:srgbClr val="141313"/>
                </a:solidFill>
                <a:latin typeface="Arial"/>
                <a:cs typeface="Arial"/>
              </a:rPr>
              <a:t> de slag: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 de opdracht heb je het boek start teelt nodig.</a:t>
            </a:r>
          </a:p>
          <a:p>
            <a:r>
              <a:rPr lang="nl-NL" dirty="0" smtClean="0"/>
              <a:t>Dit boek staat in het arrangement bij bronnen.</a:t>
            </a:r>
          </a:p>
          <a:p>
            <a:r>
              <a:rPr lang="nl-NL" dirty="0" smtClean="0"/>
              <a:t>In dit geval gaat het om het eerste </a:t>
            </a:r>
            <a:r>
              <a:rPr lang="nl-NL" dirty="0" err="1" smtClean="0"/>
              <a:t>hoofstuk</a:t>
            </a:r>
            <a:r>
              <a:rPr lang="nl-N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Lees de tekst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Maak de vragen en opdrachten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Vraag hulp wanneer je er niet uit komt of iets niet snapt.</a:t>
            </a:r>
          </a:p>
          <a:p>
            <a:pPr marL="285750" indent="-285750">
              <a:buFontTx/>
              <a:buChar char="-"/>
            </a:pPr>
            <a:r>
              <a:rPr lang="nl-NL" dirty="0"/>
              <a:t>Maak van alle opdrachten samen een net verslag en lever deze (digitaal) in bij de docent </a:t>
            </a:r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3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Vragen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  <a:hlinkClick r:id="rId3"/>
              </a:rPr>
              <a:t>winters</a:t>
            </a: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  <a:hlinkClick r:id="rId3"/>
              </a:rPr>
              <a:t>@groenewelle.nl</a:t>
            </a:r>
            <a:endParaRPr kumimoji="0" lang="nl-NL" altLang="nl-NL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0" y="729587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Welkom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47" y="306320"/>
            <a:ext cx="3667125" cy="124777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551398" y="2297484"/>
            <a:ext cx="6041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Leeractiviteit: Start Teelt</a:t>
            </a:r>
          </a:p>
          <a:p>
            <a:r>
              <a:rPr lang="nl-NL" sz="2000" b="1" dirty="0" smtClean="0"/>
              <a:t>-</a:t>
            </a:r>
            <a:r>
              <a:rPr lang="nl-NL" sz="4000" b="1" dirty="0" smtClean="0"/>
              <a:t> </a:t>
            </a:r>
            <a:r>
              <a:rPr lang="nl-NL" sz="2000" b="1" dirty="0" smtClean="0"/>
              <a:t>Lesbrief 1: schoonmaken van de kas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9641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gaan</a:t>
            </a:r>
            <a:r>
              <a:rPr lang="en-US" sz="4400" b="1" dirty="0" smtClean="0">
                <a:latin typeface="Arial"/>
                <a:cs typeface="Arial"/>
              </a:rPr>
              <a:t> we </a:t>
            </a:r>
            <a:r>
              <a:rPr lang="en-US" sz="4400" b="1" dirty="0" err="1" smtClean="0">
                <a:latin typeface="Arial"/>
                <a:cs typeface="Arial"/>
              </a:rPr>
              <a:t>doen</a:t>
            </a:r>
            <a:r>
              <a:rPr lang="en-US" sz="4400" b="1" dirty="0" smtClean="0">
                <a:latin typeface="Arial"/>
                <a:cs typeface="Arial"/>
              </a:rPr>
              <a:t>?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11.00-11.30: 	start les,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11.30-12.00: 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plantenkennis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12.00-12.30: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uitleg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instructie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12.30-13.00: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slag: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13.00-13.30: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pauze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13.30-15.15: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15.15-15.30: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nabespreking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weten</a:t>
            </a:r>
            <a:r>
              <a:rPr lang="en-US" sz="4400" b="1" dirty="0" smtClean="0">
                <a:latin typeface="Arial"/>
                <a:cs typeface="Arial"/>
              </a:rPr>
              <a:t> we al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vorige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lessen over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oogst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onderwerpen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hebben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gedaan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was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oogst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is het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teelt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teelt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is het begin.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 start is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medebepalend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hoe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uiteindelijk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resultaat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oogst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WAAROM?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Plantenkennis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7785" y="476056"/>
            <a:ext cx="592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Terug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naar</a:t>
            </a:r>
            <a:r>
              <a:rPr lang="en-US" sz="4400" b="1" dirty="0" smtClean="0">
                <a:latin typeface="Arial"/>
                <a:cs typeface="Arial"/>
              </a:rPr>
              <a:t> start </a:t>
            </a:r>
            <a:r>
              <a:rPr lang="en-US" sz="4400" b="1" dirty="0" err="1" smtClean="0">
                <a:latin typeface="Arial"/>
                <a:cs typeface="Arial"/>
              </a:rPr>
              <a:t>teelt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46050" y="1650380"/>
            <a:ext cx="84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89570" y="2296711"/>
            <a:ext cx="828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3"/>
              </a:rPr>
              <a:t>www.wikiwijs.nl</a:t>
            </a:r>
            <a:endParaRPr lang="nl-NL" dirty="0" smtClean="0"/>
          </a:p>
          <a:p>
            <a:r>
              <a:rPr lang="nl-NL" dirty="0" smtClean="0"/>
              <a:t>Zoeken: verzamelarrangement</a:t>
            </a:r>
          </a:p>
          <a:p>
            <a:r>
              <a:rPr lang="nl-NL" dirty="0" smtClean="0"/>
              <a:t>Aanklikken: start teelt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36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8121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Lesbrief</a:t>
            </a:r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 1: 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49297" y="1978005"/>
            <a:ext cx="71256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Schoonmaken van de kas</a:t>
            </a:r>
          </a:p>
          <a:p>
            <a:endParaRPr lang="nl-NL" sz="4000" b="1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1317" y="596021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Introductie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253447" y="1394472"/>
            <a:ext cx="65635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Het schoonmaken van de kas is voor het begin van een nieuwe teelt erg belangrijk.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Een kas met smerige ramen laat minder licht door. Licht is essentieel voor de groei van het gewas.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Rommel en oude gewasresten kunnen daarnaast een bron van ergernis, ongelukken , maar vooral </a:t>
            </a:r>
            <a:r>
              <a:rPr lang="nl-NL" dirty="0" err="1" smtClean="0"/>
              <a:t>eeok</a:t>
            </a:r>
            <a:r>
              <a:rPr lang="nl-NL" dirty="0" smtClean="0"/>
              <a:t> een bron van infectie zijn.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De tuinder kan zelf de kas schoonmaken met eigen mensen en materiaal. Maar er zijn ook bedrijven die zich hierin gespecialiseerd hebben en in te huren zijn.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Op internet zijn bij </a:t>
            </a:r>
            <a:r>
              <a:rPr lang="nl-NL" dirty="0" err="1" smtClean="0"/>
              <a:t>youtube</a:t>
            </a:r>
            <a:r>
              <a:rPr lang="nl-NL" dirty="0" smtClean="0"/>
              <a:t> een aantal </a:t>
            </a:r>
            <a:r>
              <a:rPr lang="nl-NL" dirty="0" err="1" smtClean="0"/>
              <a:t>fimpjes</a:t>
            </a:r>
            <a:r>
              <a:rPr lang="nl-NL" dirty="0" smtClean="0"/>
              <a:t> hierover te zien</a:t>
            </a:r>
          </a:p>
          <a:p>
            <a:pPr marL="285750" indent="-285750">
              <a:buFontTx/>
              <a:buChar char="-"/>
            </a:pPr>
            <a:r>
              <a:rPr lang="nl-NL" dirty="0">
                <a:hlinkClick r:id="rId3"/>
              </a:rPr>
              <a:t>https://</a:t>
            </a:r>
            <a:r>
              <a:rPr lang="nl-NL" dirty="0" smtClean="0">
                <a:hlinkClick r:id="rId3"/>
              </a:rPr>
              <a:t>www.youtube.com/watch?v=TVCdrIK6SvU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>
                <a:hlinkClick r:id="rId4"/>
              </a:rPr>
              <a:t>https://</a:t>
            </a:r>
            <a:r>
              <a:rPr lang="nl-NL" dirty="0" smtClean="0">
                <a:hlinkClick r:id="rId4"/>
              </a:rPr>
              <a:t>www.youtube.com/watch?v=f8VQ0xCf-n8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>
                <a:hlinkClick r:id="rId5"/>
              </a:rPr>
              <a:t>https://</a:t>
            </a:r>
            <a:r>
              <a:rPr lang="nl-NL" dirty="0" smtClean="0">
                <a:hlinkClick r:id="rId5"/>
              </a:rPr>
              <a:t>www.youtube.com/watch?v=wqDKGWeeCDQ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2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Aftrap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53620" y="1191819"/>
            <a:ext cx="8623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Tuinder zijn is een prachtig vak. Je hebt afwisselend werk, gaat om met allerlei soorten</a:t>
            </a:r>
          </a:p>
          <a:p>
            <a:r>
              <a:rPr lang="nl-NL" dirty="0"/>
              <a:t>mensen en moet voortdurend heel verschillende problemen oplossen. Variatie te over</a:t>
            </a:r>
          </a:p>
          <a:p>
            <a:r>
              <a:rPr lang="nl-NL" dirty="0"/>
              <a:t>dus. Maar de lol in je werk hangt ook af van wat het je financieel oplevert. Je moet</a:t>
            </a:r>
          </a:p>
          <a:p>
            <a:r>
              <a:rPr lang="nl-NL" dirty="0"/>
              <a:t>voldoende kunnen oogsten, zodat de producten voldoende geld opbrengen. Daarvoor</a:t>
            </a:r>
          </a:p>
          <a:p>
            <a:r>
              <a:rPr lang="nl-NL" dirty="0"/>
              <a:t>is een goede start van groot belang, want het is wel erg zuur als je bij een nieuwe</a:t>
            </a:r>
          </a:p>
          <a:p>
            <a:r>
              <a:rPr lang="nl-NL" dirty="0"/>
              <a:t>teelt al onmiddellijk in de fout gaat. Een goed schoongemaakte kas en een ziektevrije</a:t>
            </a:r>
          </a:p>
          <a:p>
            <a:r>
              <a:rPr lang="nl-NL" dirty="0"/>
              <a:t>teeltruimte geven de meeste kans op een hoge opbrengst en een goede kwaliteit van</a:t>
            </a:r>
          </a:p>
          <a:p>
            <a:r>
              <a:rPr lang="nl-NL" dirty="0"/>
              <a:t>de producten.</a:t>
            </a:r>
          </a:p>
          <a:p>
            <a:r>
              <a:rPr lang="nl-NL" dirty="0" smtClean="0"/>
              <a:t>In </a:t>
            </a:r>
            <a:r>
              <a:rPr lang="nl-NL" dirty="0"/>
              <a:t>deze opdracht gaan wij daar dieper op in.</a:t>
            </a:r>
          </a:p>
          <a:p>
            <a:pPr marL="285750" lvl="0" indent="-285750" defTabSz="91440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08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oeneWelle_basis_powerpoint" id="{D03FB467-A1D0-4300-BBE8-0A124230A772}" vid="{E71E72C1-E154-464B-BAF9-E4AD3A855E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46ADCC2F05644B7D02251D0B05DD8" ma:contentTypeVersion="0" ma:contentTypeDescription="Een nieuw document maken." ma:contentTypeScope="" ma:versionID="48545e5bcbcfc831ec57747446726b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a6cb616ae9e357dc57dbe7ea9ea085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A6386E-AE15-41A3-890A-93585505B329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12F0FFB7-4E32-4EFA-A556-ECEA8316D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95E094-9BF4-4978-A1EE-BD38981FCA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GroeneWelle dynamisch netwerk 2 juni</Template>
  <TotalTime>730</TotalTime>
  <Words>450</Words>
  <Application>Microsoft Macintosh PowerPoint</Application>
  <PresentationFormat>Diavoorstelling (4:3)</PresentationFormat>
  <Paragraphs>74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Calibri</vt:lpstr>
      <vt:lpstr>Tahoma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Microsoft Office-gebruiker</cp:lastModifiedBy>
  <cp:revision>116</cp:revision>
  <dcterms:created xsi:type="dcterms:W3CDTF">2016-05-29T10:04:13Z</dcterms:created>
  <dcterms:modified xsi:type="dcterms:W3CDTF">2017-12-13T12:49:09Z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0x01010020C46ADCC2F05644B7D02251D0B05DD8</vt:lpwstr>
  </property>
  <property fmtid="{D5CDD505-2E9C-101B-9397-08002B2CF9AE}" pid="3" name="IsMyDocuments">
    <vt:bool>true</vt:bool>
  </property>
</Properties>
</file>